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2316" y="1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2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5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1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656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91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95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608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35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68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203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730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4CBBB-9DE7-4CBA-92D0-A3D70B49FB4E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403B1-9549-4CDA-898F-1D42CE72B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200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Tallest 10 Buildings in the World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Rayan Mo. Khair</a:t>
            </a:r>
          </a:p>
        </p:txBody>
      </p:sp>
    </p:spTree>
    <p:extLst>
      <p:ext uri="{BB962C8B-B14F-4D97-AF65-F5344CB8AC3E}">
        <p14:creationId xmlns:p14="http://schemas.microsoft.com/office/powerpoint/2010/main" val="321841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Good Bye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69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Burj Khalifa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Burj</a:t>
            </a:r>
            <a:r>
              <a:rPr lang="en-US" dirty="0"/>
              <a:t> </a:t>
            </a:r>
            <a:r>
              <a:rPr lang="en-US" dirty="0" err="1" smtClean="0"/>
              <a:t>Khalifa</a:t>
            </a:r>
            <a:r>
              <a:rPr lang="en-US" dirty="0" smtClean="0"/>
              <a:t> is the tallest building in the world and its located in Dubai</a:t>
            </a:r>
            <a:endParaRPr lang="en-US" dirty="0"/>
          </a:p>
        </p:txBody>
      </p:sp>
      <p:pic>
        <p:nvPicPr>
          <p:cNvPr id="1028" name="Picture 4" descr="Burj Khalifa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9398" y="1072133"/>
            <a:ext cx="2830905" cy="4945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8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Shanghai Tower.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Shanghai </a:t>
            </a:r>
            <a:r>
              <a:rPr lang="en-US" dirty="0" smtClean="0"/>
              <a:t>Tower</a:t>
            </a:r>
            <a:r>
              <a:rPr lang="en-US" dirty="0"/>
              <a:t> </a:t>
            </a:r>
            <a:r>
              <a:rPr lang="en-US" dirty="0" smtClean="0"/>
              <a:t>is the Second Tallest in the World</a:t>
            </a:r>
            <a:endParaRPr lang="en-US" dirty="0"/>
          </a:p>
        </p:txBody>
      </p:sp>
      <p:pic>
        <p:nvPicPr>
          <p:cNvPr id="2050" name="Picture 2" descr="Shanghai Tower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0257" y="1013363"/>
            <a:ext cx="2848105" cy="506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684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Abraj</a:t>
            </a:r>
            <a:r>
              <a:rPr lang="en-US" dirty="0"/>
              <a:t> Al-Bait Clock Tower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Abraj</a:t>
            </a:r>
            <a:r>
              <a:rPr lang="en-US" dirty="0"/>
              <a:t> Al-Bait Clock </a:t>
            </a:r>
            <a:r>
              <a:rPr lang="en-US" dirty="0" smtClean="0"/>
              <a:t>Tower Is the Third Tallest tower in the world</a:t>
            </a:r>
            <a:r>
              <a:rPr lang="en-US" dirty="0"/>
              <a:t> </a:t>
            </a:r>
            <a:r>
              <a:rPr lang="en-US" dirty="0" smtClean="0"/>
              <a:t>and its Mecca</a:t>
            </a:r>
          </a:p>
        </p:txBody>
      </p:sp>
      <p:pic>
        <p:nvPicPr>
          <p:cNvPr id="3074" name="Picture 2" descr="أبراج البيت - ويكيبيديا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6629" y="604007"/>
            <a:ext cx="3422251" cy="60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99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Ping An International Finance Centre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Ping An International Finance </a:t>
            </a:r>
            <a:r>
              <a:rPr lang="en-US" dirty="0" smtClean="0"/>
              <a:t>Centre</a:t>
            </a:r>
            <a:r>
              <a:rPr lang="en-US" dirty="0"/>
              <a:t> </a:t>
            </a:r>
            <a:r>
              <a:rPr lang="en-US" dirty="0" smtClean="0"/>
              <a:t> Is the fourth Tallest tower in the world</a:t>
            </a:r>
            <a:endParaRPr lang="en-US" dirty="0"/>
          </a:p>
        </p:txBody>
      </p:sp>
      <p:pic>
        <p:nvPicPr>
          <p:cNvPr id="4098" name="Picture 2" descr="Ping An International Finance Centre - Wikipedi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667" y="1417987"/>
            <a:ext cx="2670175" cy="474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04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Lotte</a:t>
            </a:r>
            <a:r>
              <a:rPr lang="en-US" dirty="0"/>
              <a:t> World Tower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Lotte</a:t>
            </a:r>
            <a:r>
              <a:rPr lang="en-US" dirty="0"/>
              <a:t> World </a:t>
            </a:r>
            <a:r>
              <a:rPr lang="en-US" dirty="0" smtClean="0"/>
              <a:t>Tower  Is the fifth Tallest tower in the world</a:t>
            </a:r>
            <a:endParaRPr lang="en-US" dirty="0"/>
          </a:p>
        </p:txBody>
      </p:sp>
      <p:pic>
        <p:nvPicPr>
          <p:cNvPr id="5124" name="Picture 4" descr="Lotte World Tower - Wikipedi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341332" y="2316890"/>
            <a:ext cx="5052845" cy="245624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599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One World Trade </a:t>
            </a:r>
            <a:r>
              <a:rPr lang="en-US" dirty="0" smtClean="0"/>
              <a:t>Center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One World Trade </a:t>
            </a:r>
            <a:r>
              <a:rPr lang="en-US" dirty="0" smtClean="0"/>
              <a:t>Center Is the six Tallest tower in the world</a:t>
            </a:r>
            <a:endParaRPr lang="en-US" dirty="0"/>
          </a:p>
        </p:txBody>
      </p:sp>
      <p:pic>
        <p:nvPicPr>
          <p:cNvPr id="6146" name="Picture 2" descr="One World Trade Center - Wikipedi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952056" y="1617194"/>
            <a:ext cx="5140848" cy="3855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259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Guangzhou CTF Finance </a:t>
            </a:r>
            <a:r>
              <a:rPr lang="en-US" dirty="0" smtClean="0"/>
              <a:t>Centre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Guangzhou CTF Finance </a:t>
            </a:r>
            <a:r>
              <a:rPr lang="en-US" dirty="0" smtClean="0"/>
              <a:t>Centre Is the seven Tallest tower in the world</a:t>
            </a:r>
            <a:endParaRPr lang="en-US" dirty="0"/>
          </a:p>
        </p:txBody>
      </p:sp>
      <p:pic>
        <p:nvPicPr>
          <p:cNvPr id="7170" name="Picture 2" descr="Guangzhou CTF Finance Centre - Wikipedi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515" y="1048293"/>
            <a:ext cx="2800044" cy="4979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077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Tianjin CTF Finance </a:t>
            </a:r>
            <a:r>
              <a:rPr lang="en-US" dirty="0" smtClean="0"/>
              <a:t>Centre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Tianjin CTF Finance Centre</a:t>
            </a:r>
            <a:r>
              <a:rPr lang="en-US" dirty="0" smtClean="0"/>
              <a:t> Is the eighth Tallest tower in the world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373" y="545431"/>
            <a:ext cx="3226311" cy="573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99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16</TotalTime>
  <Words>144</Words>
  <Application>Microsoft Office PowerPoint</Application>
  <PresentationFormat>Widescreen</PresentationFormat>
  <Paragraphs>19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 Light</vt:lpstr>
      <vt:lpstr>Rockwell</vt:lpstr>
      <vt:lpstr>Wingdings</vt:lpstr>
      <vt:lpstr>Atlas</vt:lpstr>
      <vt:lpstr>Tallest 10 Buildings in the World</vt:lpstr>
      <vt:lpstr>Burj Khalifa</vt:lpstr>
      <vt:lpstr>Shanghai Tower. </vt:lpstr>
      <vt:lpstr>Abraj Al-Bait Clock Tower.</vt:lpstr>
      <vt:lpstr>Ping An International Finance Centre.</vt:lpstr>
      <vt:lpstr>Lotte World Tower.</vt:lpstr>
      <vt:lpstr>One World Trade Center</vt:lpstr>
      <vt:lpstr>Guangzhou CTF Finance Centre</vt:lpstr>
      <vt:lpstr>Tianjin CTF Finance Centre</vt:lpstr>
      <vt:lpstr>Good Bye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Tallest 10 Buildings in the World</dc:title>
  <dc:creator>M0hammed Khair</dc:creator>
  <cp:lastModifiedBy>M0hammed Khair</cp:lastModifiedBy>
  <cp:revision>4</cp:revision>
  <dcterms:created xsi:type="dcterms:W3CDTF">2022-11-12T16:30:45Z</dcterms:created>
  <dcterms:modified xsi:type="dcterms:W3CDTF">2022-11-12T16:46:59Z</dcterms:modified>
</cp:coreProperties>
</file>

<file path=docProps/thumbnail.jpeg>
</file>